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3" r:id="rId2"/>
    <p:sldId id="310" r:id="rId3"/>
    <p:sldId id="31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박 성배" initials="박성" lastIdx="1" clrIdx="0">
    <p:extLst>
      <p:ext uri="{19B8F6BF-5375-455C-9EA6-DF929625EA0E}">
        <p15:presenceInfo xmlns:p15="http://schemas.microsoft.com/office/powerpoint/2012/main" userId="a63fe513f8c23b9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1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13T12:21:57.155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644B1128-14A3-4C58-A3E8-BE1DD9EA37CF}" type="presOf" srcId="{E15F75CB-97A2-482B-B76B-1767CC15B293}" destId="{F40D37FE-EB02-4028-851C-0F7ECC11EF67}" srcOrd="0" destOrd="0" presId="urn:microsoft.com/office/officeart/2005/8/layout/hChevron3"/>
    <dgm:cxn modelId="{9963F95B-4AC0-40C0-82E2-BC835EED3121}" type="presOf" srcId="{10A09E22-603F-402D-9ED0-62A2D6F47900}" destId="{59862D6C-87AE-4215-9AFC-564114DB72FB}" srcOrd="0" destOrd="0" presId="urn:microsoft.com/office/officeart/2005/8/layout/hChevron3"/>
    <dgm:cxn modelId="{3D6F6281-6B67-4B48-91BE-729E2A2EA199}" type="presOf" srcId="{9CD8D89C-F11C-49E6-A2FB-E7B927BB7BD0}" destId="{1A7FBD8C-3744-4F3B-9468-DFF3D4E73CBC}" srcOrd="0" destOrd="0" presId="urn:microsoft.com/office/officeart/2005/8/layout/hChevron3"/>
    <dgm:cxn modelId="{8E590D89-0F19-47EB-948D-3F209A9DAD9F}" type="presOf" srcId="{F4BD5A33-D98A-4566-AFC7-F2E5E7E625FF}" destId="{A036310F-DAE6-4760-B3F5-1AB630AA02BD}" srcOrd="0" destOrd="0" presId="urn:microsoft.com/office/officeart/2005/8/layout/hChevron3"/>
    <dgm:cxn modelId="{63ED6092-3033-4E60-81CE-E3210EBFF87D}" type="presOf" srcId="{100585DC-F52D-4EF5-9608-9B7F3D959422}" destId="{B08D4ADD-F68E-40AF-B854-A0FCF3730120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32C40BA4-ECE9-46FC-B766-5C5F4E5673A9}" type="presOf" srcId="{A44B8CBB-703D-4B71-9C07-E571F951DAC7}" destId="{704FBBD5-863D-4BFA-928C-777BF3C6E851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0DBA8DD2-9EEE-4E0F-B4C8-ABBCC4C0FBC1}" type="presParOf" srcId="{F40D37FE-EB02-4028-851C-0F7ECC11EF67}" destId="{1A7FBD8C-3744-4F3B-9468-DFF3D4E73CBC}" srcOrd="0" destOrd="0" presId="urn:microsoft.com/office/officeart/2005/8/layout/hChevron3"/>
    <dgm:cxn modelId="{87F3DE14-0CF4-40C1-859D-419BE86003C1}" type="presParOf" srcId="{F40D37FE-EB02-4028-851C-0F7ECC11EF67}" destId="{99E3AA8A-684A-47F0-811C-5F2854811269}" srcOrd="1" destOrd="0" presId="urn:microsoft.com/office/officeart/2005/8/layout/hChevron3"/>
    <dgm:cxn modelId="{49E5D10E-F301-4DF9-9FF7-3C3E5DF6B2CB}" type="presParOf" srcId="{F40D37FE-EB02-4028-851C-0F7ECC11EF67}" destId="{704FBBD5-863D-4BFA-928C-777BF3C6E851}" srcOrd="2" destOrd="0" presId="urn:microsoft.com/office/officeart/2005/8/layout/hChevron3"/>
    <dgm:cxn modelId="{AA03CE90-0789-49FD-BB0F-2BDCAFC77C8B}" type="presParOf" srcId="{F40D37FE-EB02-4028-851C-0F7ECC11EF67}" destId="{B476A88D-E6C0-494F-82F4-193BF929AEA1}" srcOrd="3" destOrd="0" presId="urn:microsoft.com/office/officeart/2005/8/layout/hChevron3"/>
    <dgm:cxn modelId="{6A448EC0-B5D9-4FAD-AEEF-A293D7C5E051}" type="presParOf" srcId="{F40D37FE-EB02-4028-851C-0F7ECC11EF67}" destId="{B08D4ADD-F68E-40AF-B854-A0FCF3730120}" srcOrd="4" destOrd="0" presId="urn:microsoft.com/office/officeart/2005/8/layout/hChevron3"/>
    <dgm:cxn modelId="{FA9A6A77-5AC8-44EB-9F7A-4765D7E8D5B1}" type="presParOf" srcId="{F40D37FE-EB02-4028-851C-0F7ECC11EF67}" destId="{79FCBC7F-97C8-4F87-A0AF-0232E65A2238}" srcOrd="5" destOrd="0" presId="urn:microsoft.com/office/officeart/2005/8/layout/hChevron3"/>
    <dgm:cxn modelId="{45EE3E72-39BD-4761-A8F8-388F9E4769DC}" type="presParOf" srcId="{F40D37FE-EB02-4028-851C-0F7ECC11EF67}" destId="{59862D6C-87AE-4215-9AFC-564114DB72FB}" srcOrd="6" destOrd="0" presId="urn:microsoft.com/office/officeart/2005/8/layout/hChevron3"/>
    <dgm:cxn modelId="{F6875B21-673C-4F7B-B0C7-38D935F43995}" type="presParOf" srcId="{F40D37FE-EB02-4028-851C-0F7ECC11EF67}" destId="{9A51FA60-52DD-41EA-A384-302D3E39F34A}" srcOrd="7" destOrd="0" presId="urn:microsoft.com/office/officeart/2005/8/layout/hChevron3"/>
    <dgm:cxn modelId="{448D3BD4-0694-4C83-A0CE-50649472E751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8260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2020/5/13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OTT Box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ID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95730"/>
              </p:ext>
            </p:extLst>
          </p:nvPr>
        </p:nvGraphicFramePr>
        <p:xfrm>
          <a:off x="354013" y="4325938"/>
          <a:ext cx="4446587" cy="1851654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97.2mm x 45.5mm x 17.48mm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5GHz 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5V/2A DC output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1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402157"/>
              </p:ext>
            </p:extLst>
          </p:nvPr>
        </p:nvGraphicFramePr>
        <p:xfrm>
          <a:off x="5050971" y="1044575"/>
          <a:ext cx="6986724" cy="5280570"/>
        </p:xfrm>
        <a:graphic>
          <a:graphicData uri="http://schemas.openxmlformats.org/drawingml/2006/table">
            <a:tbl>
              <a:tblPr/>
              <a:tblGrid>
                <a:gridCol w="3386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S905X3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GB LPDDR4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8 GB eMMC flash (MLC type)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3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2.1 @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</a:t>
                      </a:r>
                      <a:r>
                        <a:rPr kumimoji="0" lang="en-US" altLang="zh-TW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10/100/1000 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pre-certified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10/100/1000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Wi-Fi 802.11 ac/a/n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5.0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1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99452" y="86995"/>
            <a:ext cx="9345930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Mini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Box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Specification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45371" y="776011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013" y="1781195"/>
            <a:ext cx="4446587" cy="1596987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159EC0B6-0B20-4222-BE28-3C51768274F5}"/>
              </a:ext>
            </a:extLst>
          </p:cNvPr>
          <p:cNvSpPr/>
          <p:nvPr/>
        </p:nvSpPr>
        <p:spPr>
          <a:xfrm>
            <a:off x="4953000" y="4467497"/>
            <a:ext cx="2727960" cy="287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말풍선: 모서리가 둥근 사각형 3">
            <a:extLst>
              <a:ext uri="{FF2B5EF4-FFF2-40B4-BE49-F238E27FC236}">
                <a16:creationId xmlns:a16="http://schemas.microsoft.com/office/drawing/2014/main" id="{B052838E-F0DC-422A-B51C-3EA01804CCA5}"/>
              </a:ext>
            </a:extLst>
          </p:cNvPr>
          <p:cNvSpPr/>
          <p:nvPr/>
        </p:nvSpPr>
        <p:spPr>
          <a:xfrm>
            <a:off x="6778047" y="2541428"/>
            <a:ext cx="3526972" cy="1582738"/>
          </a:xfrm>
          <a:prstGeom prst="wedgeRoundRectCallout">
            <a:avLst>
              <a:gd name="adj1" fmla="val -38117"/>
              <a:gd name="adj2" fmla="val 6745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Dongle STB support only 5G </a:t>
            </a:r>
            <a:r>
              <a:rPr lang="en-US" altLang="ko-KR" dirty="0" err="1"/>
              <a:t>wifi</a:t>
            </a:r>
            <a:r>
              <a:rPr lang="en-US" altLang="ko-KR" dirty="0"/>
              <a:t> </a:t>
            </a:r>
          </a:p>
          <a:p>
            <a:pPr algn="ctr"/>
            <a:r>
              <a:rPr lang="en-US" altLang="ko-KR" dirty="0"/>
              <a:t>So dual band should be changed or deleted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08046DF-6438-4A13-B808-18EBF0EF149A}"/>
              </a:ext>
            </a:extLst>
          </p:cNvPr>
          <p:cNvSpPr/>
          <p:nvPr/>
        </p:nvSpPr>
        <p:spPr>
          <a:xfrm>
            <a:off x="199452" y="4293690"/>
            <a:ext cx="4224502" cy="4300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말풍선: 모서리가 둥근 사각형 12">
            <a:extLst>
              <a:ext uri="{FF2B5EF4-FFF2-40B4-BE49-F238E27FC236}">
                <a16:creationId xmlns:a16="http://schemas.microsoft.com/office/drawing/2014/main" id="{ED3BC3C6-BDF8-4840-9C9F-EAD280E8D68D}"/>
              </a:ext>
            </a:extLst>
          </p:cNvPr>
          <p:cNvSpPr/>
          <p:nvPr/>
        </p:nvSpPr>
        <p:spPr>
          <a:xfrm>
            <a:off x="1320006" y="2391251"/>
            <a:ext cx="3526972" cy="1582738"/>
          </a:xfrm>
          <a:prstGeom prst="wedgeRoundRectCallout">
            <a:avLst>
              <a:gd name="adj1" fmla="val -38117"/>
              <a:gd name="adj2" fmla="val 6745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Please update the final size information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690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(3/5)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10" name="다이어그램 9"/>
          <p:cNvGraphicFramePr/>
          <p:nvPr/>
        </p:nvGraphicFramePr>
        <p:xfrm>
          <a:off x="970631" y="1516594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/>
          <p:cNvSpPr txBox="1">
            <a:spLocks/>
          </p:cNvSpPr>
          <p:nvPr/>
        </p:nvSpPr>
        <p:spPr>
          <a:xfrm>
            <a:off x="1052580" y="2153540"/>
            <a:ext cx="10781354" cy="2315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internal design target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Frequency 	5GHz: 5150 ~ 5350, 5470 ~ 5850MHz 	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Directivity: ≥ +</a:t>
            </a:r>
            <a:r>
              <a:rPr lang="en-US" altLang="ko-KR" sz="1400" dirty="0">
                <a:solidFill>
                  <a:srgbClr val="00B050"/>
                </a:solidFill>
              </a:rPr>
              <a:t>3</a:t>
            </a:r>
            <a:r>
              <a:rPr lang="en-US" altLang="ko-KR" sz="1400" dirty="0"/>
              <a:t>dBi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Efficiency: ≥ -50%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VSWR: </a:t>
            </a:r>
            <a:r>
              <a:rPr lang="en-US" altLang="ko-KR" sz="1600" dirty="0"/>
              <a:t>≤ 2.0:1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Return Loss : ≤ -10dB 	</a:t>
            </a:r>
          </a:p>
          <a:p>
            <a:pPr marL="445201" lvl="1"/>
            <a:endParaRPr lang="en-US" altLang="ko-K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Antenna passive test with mounting STB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position: Simulation by using 3D antenna tool </a:t>
            </a:r>
            <a:r>
              <a:rPr lang="en-US" altLang="ko-KR" sz="1400" b="1" dirty="0"/>
              <a:t>(HFSS)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performance measurement in Anechoic chamber</a:t>
            </a:r>
          </a:p>
        </p:txBody>
      </p:sp>
      <p:pic>
        <p:nvPicPr>
          <p:cNvPr id="13" name="圖片 18">
            <a:extLst>
              <a:ext uri="{FF2B5EF4-FFF2-40B4-BE49-F238E27FC236}">
                <a16:creationId xmlns:a16="http://schemas.microsoft.com/office/drawing/2014/main" id="{614B5D2F-F3A7-4E8E-A4B7-4F80A0620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81" y="4587626"/>
            <a:ext cx="2547246" cy="1992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C581CF1A-94E4-4448-80DF-9FCCAE65D0EB}"/>
              </a:ext>
            </a:extLst>
          </p:cNvPr>
          <p:cNvSpPr txBox="1"/>
          <p:nvPr/>
        </p:nvSpPr>
        <p:spPr>
          <a:xfrm>
            <a:off x="1129651" y="4564172"/>
            <a:ext cx="174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400" b="1" u="sng" dirty="0"/>
              <a:t>Antenna 3D plot</a:t>
            </a:r>
            <a:endParaRPr lang="zh-TW" altLang="en-US" sz="1400" b="1" u="sng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CC9FF253-0AC9-47B5-80E9-6C6F45F0DE56}"/>
              </a:ext>
            </a:extLst>
          </p:cNvPr>
          <p:cNvSpPr txBox="1"/>
          <p:nvPr/>
        </p:nvSpPr>
        <p:spPr>
          <a:xfrm>
            <a:off x="6154947" y="2458564"/>
            <a:ext cx="6012114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00B050"/>
                </a:solidFill>
              </a:rPr>
              <a:t>The reason to reduce peak gain spec from +5dBi to 3dBi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environment of dongle, expected to use chip antenna, but pattern design of chip antenna is fixed and the peak gain can’t be improved by adjusting antenna matching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the design experience in previous project, the peak gain of chip antenna is about +3dBi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sp>
        <p:nvSpPr>
          <p:cNvPr id="9" name="말풍선: 모서리가 둥근 사각형 8">
            <a:extLst>
              <a:ext uri="{FF2B5EF4-FFF2-40B4-BE49-F238E27FC236}">
                <a16:creationId xmlns:a16="http://schemas.microsoft.com/office/drawing/2014/main" id="{BECC6532-8217-4760-9B93-75A9A4C4BDFE}"/>
              </a:ext>
            </a:extLst>
          </p:cNvPr>
          <p:cNvSpPr/>
          <p:nvPr/>
        </p:nvSpPr>
        <p:spPr>
          <a:xfrm>
            <a:off x="7535377" y="4587626"/>
            <a:ext cx="3526972" cy="1582738"/>
          </a:xfrm>
          <a:prstGeom prst="wedgeRoundRectCallout">
            <a:avLst>
              <a:gd name="adj1" fmla="val -37623"/>
              <a:gd name="adj2" fmla="val -8771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Please give me the test result of previous project. </a:t>
            </a:r>
          </a:p>
          <a:p>
            <a:pPr algn="ctr"/>
            <a:r>
              <a:rPr lang="en-US" altLang="ko-KR" dirty="0"/>
              <a:t>If we request to change spec, We should prepare a detail evidence document.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646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(4/5)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016884" y="2093452"/>
            <a:ext cx="9263458" cy="25156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b="1" dirty="0" err="1"/>
              <a:t>RvR</a:t>
            </a:r>
            <a:r>
              <a:rPr lang="en-US" altLang="ko-KR" sz="1400" b="1" dirty="0"/>
              <a:t>(Wi-Fi Throughput Rate vs. Range in TCP) test</a:t>
            </a: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Spec.: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condition  </a:t>
            </a:r>
          </a:p>
          <a:p>
            <a:pPr lvl="1"/>
            <a:r>
              <a:rPr lang="en-US" altLang="ko-KR" sz="1200" dirty="0"/>
              <a:t>    - In anechoic chamber or shield room </a:t>
            </a:r>
          </a:p>
          <a:p>
            <a:pPr lvl="1"/>
            <a:endParaRPr lang="en-US" altLang="ko-K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/>
              <a:t>WIFI Throughput Tx/Rx test</a:t>
            </a:r>
          </a:p>
          <a:p>
            <a:r>
              <a:rPr lang="en-US" altLang="ko-KR" sz="1200" dirty="0"/>
              <a:t>      - In anechoic chamber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711" y="1388139"/>
            <a:ext cx="9043959" cy="705313"/>
            <a:chOff x="971712" y="1516594"/>
            <a:chExt cx="8854820" cy="504056"/>
          </a:xfrm>
        </p:grpSpPr>
        <p:sp>
          <p:nvSpPr>
            <p:cNvPr id="5" name="자유형 4"/>
            <p:cNvSpPr/>
            <p:nvPr/>
          </p:nvSpPr>
          <p:spPr>
            <a:xfrm>
              <a:off x="97171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0 w 2108290"/>
                <a:gd name="connsiteY5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2672" rIns="147350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Design prepare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>
              <a:off x="2658344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Conducted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4344977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Antenna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031610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>
              <a:glow rad="63500">
                <a:srgbClr val="FF0000">
                  <a:alpha val="77000"/>
                </a:srgb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Radiation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771824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OTA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ABF2824A-8BB2-4AA7-848F-5D11E631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875" y="2644135"/>
            <a:ext cx="4053245" cy="1122569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FBB1E04E-9631-4FEC-A65B-A69261D5F132}"/>
              </a:ext>
            </a:extLst>
          </p:cNvPr>
          <p:cNvGrpSpPr/>
          <p:nvPr/>
        </p:nvGrpSpPr>
        <p:grpSpPr>
          <a:xfrm>
            <a:off x="8293011" y="2644135"/>
            <a:ext cx="3205837" cy="4090647"/>
            <a:chOff x="7336089" y="2630828"/>
            <a:chExt cx="3205837" cy="4090647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13FAB534-923A-4A4E-9EE3-28BE909D3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6089" y="2630828"/>
              <a:ext cx="3205837" cy="409064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C105662-62A7-4D83-8377-D07DE9F94A54}"/>
                </a:ext>
              </a:extLst>
            </p:cNvPr>
            <p:cNvSpPr/>
            <p:nvPr/>
          </p:nvSpPr>
          <p:spPr>
            <a:xfrm>
              <a:off x="7862347" y="3094796"/>
              <a:ext cx="731237" cy="2212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E482A3E-1A18-42C8-93EC-319BC43EBADA}"/>
              </a:ext>
            </a:extLst>
          </p:cNvPr>
          <p:cNvSpPr txBox="1"/>
          <p:nvPr/>
        </p:nvSpPr>
        <p:spPr>
          <a:xfrm>
            <a:off x="8422844" y="2431345"/>
            <a:ext cx="307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 err="1"/>
              <a:t>Octobox</a:t>
            </a:r>
            <a:r>
              <a:rPr lang="en-US" altLang="zh-TW" sz="1600" b="1" u="sng" dirty="0"/>
              <a:t> environment setting</a:t>
            </a:r>
            <a:endParaRPr lang="zh-TW" altLang="en-US" sz="1600" b="1" u="sng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DE4C196B-08BC-4488-9DC9-C04DA4F87905}"/>
              </a:ext>
            </a:extLst>
          </p:cNvPr>
          <p:cNvSpPr txBox="1"/>
          <p:nvPr/>
        </p:nvSpPr>
        <p:spPr>
          <a:xfrm>
            <a:off x="593683" y="4409841"/>
            <a:ext cx="273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Please refer to next page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946904" y="3918336"/>
            <a:ext cx="420528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solidFill>
                  <a:srgbClr val="00B050"/>
                </a:solidFill>
              </a:rPr>
              <a:t>The following table is </a:t>
            </a:r>
            <a:r>
              <a:rPr lang="en-US" altLang="zh-TW" sz="1400" dirty="0" err="1">
                <a:solidFill>
                  <a:srgbClr val="00B050"/>
                </a:solidFill>
              </a:rPr>
              <a:t>RvR</a:t>
            </a:r>
            <a:r>
              <a:rPr lang="en-US" altLang="zh-TW" sz="1400" dirty="0">
                <a:solidFill>
                  <a:srgbClr val="00B050"/>
                </a:solidFill>
              </a:rPr>
              <a:t> test result using WIFI module</a:t>
            </a:r>
          </a:p>
          <a:p>
            <a:r>
              <a:rPr lang="en-US" altLang="zh-TW" sz="1400" dirty="0">
                <a:solidFill>
                  <a:srgbClr val="00B050"/>
                </a:solidFill>
              </a:rPr>
              <a:t>(chipset : RTL8822CS), when the attenuation is 10dB, </a:t>
            </a:r>
          </a:p>
          <a:p>
            <a:r>
              <a:rPr lang="en-US" altLang="zh-TW" sz="1400" dirty="0">
                <a:solidFill>
                  <a:srgbClr val="00B050"/>
                </a:solidFill>
              </a:rPr>
              <a:t>throughput less than 200Mpbs, so unable to meet over 270Mbps at -50dBm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4875350"/>
            <a:ext cx="4114800" cy="1642026"/>
          </a:xfrm>
          <a:prstGeom prst="rect">
            <a:avLst/>
          </a:prstGeom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3948113" y="6511782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B050"/>
                </a:solidFill>
              </a:rPr>
              <a:t>* Above is reference data, need to use actual PCB to test</a:t>
            </a:r>
            <a:endParaRPr lang="zh-TW" altLang="en-US" sz="1400" b="1" dirty="0">
              <a:solidFill>
                <a:srgbClr val="00B050"/>
              </a:solidFill>
            </a:endParaRPr>
          </a:p>
        </p:txBody>
      </p:sp>
      <p:sp>
        <p:nvSpPr>
          <p:cNvPr id="20" name="말풍선: 모서리가 둥근 사각형 19">
            <a:extLst>
              <a:ext uri="{FF2B5EF4-FFF2-40B4-BE49-F238E27FC236}">
                <a16:creationId xmlns:a16="http://schemas.microsoft.com/office/drawing/2014/main" id="{0854E4F2-DD49-4AC5-A475-944E0A0E9C29}"/>
              </a:ext>
            </a:extLst>
          </p:cNvPr>
          <p:cNvSpPr/>
          <p:nvPr/>
        </p:nvSpPr>
        <p:spPr>
          <a:xfrm>
            <a:off x="7778046" y="2214525"/>
            <a:ext cx="3526972" cy="1582738"/>
          </a:xfrm>
          <a:prstGeom prst="wedgeRoundRectCallout">
            <a:avLst>
              <a:gd name="adj1" fmla="val -44290"/>
              <a:gd name="adj2" fmla="val 116972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Please suggest to RSSI test criteria.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7802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474</Words>
  <Application>Microsoft Office PowerPoint</Application>
  <PresentationFormat>와이드스크린</PresentationFormat>
  <Paragraphs>93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佈景主題</vt:lpstr>
      <vt:lpstr>Mini Box Specification</vt:lpstr>
      <vt:lpstr>Wi-Fi Development Process (3/5)</vt:lpstr>
      <vt:lpstr>Wi-Fi Development Process (4/5)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박 성배</cp:lastModifiedBy>
  <cp:revision>209</cp:revision>
  <dcterms:created xsi:type="dcterms:W3CDTF">2018-11-16T05:26:15Z</dcterms:created>
  <dcterms:modified xsi:type="dcterms:W3CDTF">2020-05-13T05:14:09Z</dcterms:modified>
</cp:coreProperties>
</file>